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92818-370F-4E5D-8154-F9A8D8CB2C1F}" type="datetimeFigureOut">
              <a:rPr lang="tr-TR" smtClean="0"/>
              <a:t>5.04.2021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51293-6D03-4149-8855-F223EC1E24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9161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92818-370F-4E5D-8154-F9A8D8CB2C1F}" type="datetimeFigureOut">
              <a:rPr lang="tr-TR" smtClean="0"/>
              <a:t>5.04.2021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51293-6D03-4149-8855-F223EC1E24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6357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92818-370F-4E5D-8154-F9A8D8CB2C1F}" type="datetimeFigureOut">
              <a:rPr lang="tr-TR" smtClean="0"/>
              <a:t>5.04.2021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51293-6D03-4149-8855-F223EC1E24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1824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92818-370F-4E5D-8154-F9A8D8CB2C1F}" type="datetimeFigureOut">
              <a:rPr lang="tr-TR" smtClean="0"/>
              <a:t>5.04.2021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51293-6D03-4149-8855-F223EC1E24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9784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92818-370F-4E5D-8154-F9A8D8CB2C1F}" type="datetimeFigureOut">
              <a:rPr lang="tr-TR" smtClean="0"/>
              <a:t>5.04.2021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51293-6D03-4149-8855-F223EC1E24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525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92818-370F-4E5D-8154-F9A8D8CB2C1F}" type="datetimeFigureOut">
              <a:rPr lang="tr-TR" smtClean="0"/>
              <a:t>5.04.2021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51293-6D03-4149-8855-F223EC1E24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251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92818-370F-4E5D-8154-F9A8D8CB2C1F}" type="datetimeFigureOut">
              <a:rPr lang="tr-TR" smtClean="0"/>
              <a:t>5.04.2021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51293-6D03-4149-8855-F223EC1E24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4645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92818-370F-4E5D-8154-F9A8D8CB2C1F}" type="datetimeFigureOut">
              <a:rPr lang="tr-TR" smtClean="0"/>
              <a:t>5.04.2021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51293-6D03-4149-8855-F223EC1E24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991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92818-370F-4E5D-8154-F9A8D8CB2C1F}" type="datetimeFigureOut">
              <a:rPr lang="tr-TR" smtClean="0"/>
              <a:t>5.04.2021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51293-6D03-4149-8855-F223EC1E24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5332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92818-370F-4E5D-8154-F9A8D8CB2C1F}" type="datetimeFigureOut">
              <a:rPr lang="tr-TR" smtClean="0"/>
              <a:t>5.04.2021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51293-6D03-4149-8855-F223EC1E24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7362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92818-370F-4E5D-8154-F9A8D8CB2C1F}" type="datetimeFigureOut">
              <a:rPr lang="tr-TR" smtClean="0"/>
              <a:t>5.04.2021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51293-6D03-4149-8855-F223EC1E24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7863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92818-370F-4E5D-8154-F9A8D8CB2C1F}" type="datetimeFigureOut">
              <a:rPr lang="tr-TR" smtClean="0"/>
              <a:t>5.04.2021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51293-6D03-4149-8855-F223EC1E24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9443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ddilara.demir@gmail.co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Makina Laboratuvarı 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Bilgilendirme ve Hazırlık Toplantısı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08540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DENEYLER</a:t>
            </a:r>
            <a:endParaRPr lang="tr-TR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2087917"/>
              </p:ext>
            </p:extLst>
          </p:nvPr>
        </p:nvGraphicFramePr>
        <p:xfrm>
          <a:off x="1958109" y="1585636"/>
          <a:ext cx="8275782" cy="40947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2539">
                  <a:extLst>
                    <a:ext uri="{9D8B030D-6E8A-4147-A177-3AD203B41FA5}">
                      <a16:colId xmlns:a16="http://schemas.microsoft.com/office/drawing/2014/main" val="3046255559"/>
                    </a:ext>
                  </a:extLst>
                </a:gridCol>
                <a:gridCol w="2275129">
                  <a:extLst>
                    <a:ext uri="{9D8B030D-6E8A-4147-A177-3AD203B41FA5}">
                      <a16:colId xmlns:a16="http://schemas.microsoft.com/office/drawing/2014/main" val="2821494340"/>
                    </a:ext>
                  </a:extLst>
                </a:gridCol>
                <a:gridCol w="2616398">
                  <a:extLst>
                    <a:ext uri="{9D8B030D-6E8A-4147-A177-3AD203B41FA5}">
                      <a16:colId xmlns:a16="http://schemas.microsoft.com/office/drawing/2014/main" val="3907797323"/>
                    </a:ext>
                  </a:extLst>
                </a:gridCol>
                <a:gridCol w="2701716">
                  <a:extLst>
                    <a:ext uri="{9D8B030D-6E8A-4147-A177-3AD203B41FA5}">
                      <a16:colId xmlns:a16="http://schemas.microsoft.com/office/drawing/2014/main" val="413594129"/>
                    </a:ext>
                  </a:extLst>
                </a:gridCol>
              </a:tblGrid>
              <a:tr h="258526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u="none" strike="noStrike" dirty="0">
                          <a:effectLst/>
                        </a:rPr>
                        <a:t> 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u="none" strike="noStrike" dirty="0">
                          <a:effectLst/>
                        </a:rPr>
                        <a:t>Deney Sorumlusu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u="none" strike="noStrike">
                          <a:effectLst/>
                        </a:rPr>
                        <a:t>Deney Adı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u="none" strike="noStrike">
                          <a:effectLst/>
                        </a:rPr>
                        <a:t>Sorumlu Asistan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27103701"/>
                  </a:ext>
                </a:extLst>
              </a:tr>
              <a:tr h="258526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u="none" strike="noStrike" dirty="0">
                          <a:effectLst/>
                        </a:rPr>
                        <a:t>D1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u="none" strike="noStrike" dirty="0">
                          <a:effectLst/>
                        </a:rPr>
                        <a:t>Ali GÜNGÖR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u="none" strike="noStrike" dirty="0">
                          <a:effectLst/>
                        </a:rPr>
                        <a:t>Isı pompalı kurutucu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u="none" strike="noStrike">
                          <a:effectLst/>
                        </a:rPr>
                        <a:t>Aytaç Altan KARAKUŞ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35194522"/>
                  </a:ext>
                </a:extLst>
              </a:tr>
              <a:tr h="258526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u="none" strike="noStrike">
                          <a:effectLst/>
                        </a:rPr>
                        <a:t>D2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u="none" strike="noStrike" dirty="0">
                          <a:effectLst/>
                        </a:rPr>
                        <a:t>Özay AKDEMİR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u="none" strike="noStrike" dirty="0">
                          <a:effectLst/>
                        </a:rPr>
                        <a:t>Kış </a:t>
                      </a:r>
                      <a:r>
                        <a:rPr lang="tr-TR" sz="1400" u="none" strike="noStrike" dirty="0" smtClean="0">
                          <a:effectLst/>
                        </a:rPr>
                        <a:t>için iklimlendirme işlemleri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u="none" strike="noStrike">
                          <a:effectLst/>
                        </a:rPr>
                        <a:t>Fırat ÖZDEMİR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29685814"/>
                  </a:ext>
                </a:extLst>
              </a:tr>
              <a:tr h="258526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u="none" strike="noStrike">
                          <a:effectLst/>
                        </a:rPr>
                        <a:t>D3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u="none" strike="noStrike" dirty="0">
                          <a:effectLst/>
                        </a:rPr>
                        <a:t>M.Turhan ÇOBAN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u="none" strike="noStrike" dirty="0">
                          <a:effectLst/>
                        </a:rPr>
                        <a:t>Sudan suya ısı pompası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u="none" strike="noStrike" dirty="0">
                          <a:effectLst/>
                        </a:rPr>
                        <a:t>Fırat ÖZDEMİR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48608404"/>
                  </a:ext>
                </a:extLst>
              </a:tr>
              <a:tr h="508714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u="none" strike="noStrike">
                          <a:effectLst/>
                        </a:rPr>
                        <a:t>D4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u="none" strike="noStrike" dirty="0">
                          <a:effectLst/>
                        </a:rPr>
                        <a:t>Hüseyin GÜNERHAN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u="none" strike="noStrike">
                          <a:effectLst/>
                        </a:rPr>
                        <a:t>Ticari soğutma sistemi performansı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u="none" strike="noStrike" dirty="0" smtClean="0">
                          <a:effectLst/>
                        </a:rPr>
                        <a:t>Aslı TİKTAŞ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89169013"/>
                  </a:ext>
                </a:extLst>
              </a:tr>
              <a:tr h="508714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u="none" strike="noStrike" dirty="0">
                          <a:effectLst/>
                        </a:rPr>
                        <a:t>D5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u="none" strike="noStrike" dirty="0">
                          <a:effectLst/>
                        </a:rPr>
                        <a:t>Türkan ÜÇOK ERKEK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u="none" strike="noStrike">
                          <a:effectLst/>
                        </a:rPr>
                        <a:t>Dewar kalorimetresiyle özgül ısı tayini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u="none" strike="noStrike" dirty="0" smtClean="0">
                          <a:effectLst/>
                        </a:rPr>
                        <a:t>Aslı TİKTAŞ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26557676"/>
                  </a:ext>
                </a:extLst>
              </a:tr>
              <a:tr h="258526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u="none" strike="noStrike" dirty="0">
                          <a:effectLst/>
                        </a:rPr>
                        <a:t>D6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u="none" strike="noStrike" dirty="0">
                          <a:effectLst/>
                        </a:rPr>
                        <a:t>Utku ŞENTÜRK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u="none" strike="noStrike">
                          <a:effectLst/>
                        </a:rPr>
                        <a:t>Yerel basınç düşümü ölçümü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u="none" strike="noStrike" dirty="0">
                          <a:effectLst/>
                        </a:rPr>
                        <a:t>Dilara KOÇAK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92523883"/>
                  </a:ext>
                </a:extLst>
              </a:tr>
              <a:tr h="508714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u="none" strike="noStrike" dirty="0">
                          <a:effectLst/>
                        </a:rPr>
                        <a:t>D7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u="none" strike="noStrike" dirty="0">
                          <a:effectLst/>
                        </a:rPr>
                        <a:t>Lütfiye ALTAY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u="none" strike="noStrike" smtClean="0">
                          <a:effectLst/>
                        </a:rPr>
                        <a:t>Katı ve Sıvıların Yoğunluk</a:t>
                      </a:r>
                      <a:r>
                        <a:rPr lang="tr-TR" sz="1400" u="none" strike="noStrike" baseline="0" smtClean="0">
                          <a:effectLst/>
                        </a:rPr>
                        <a:t> Tayini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u="none" strike="noStrike" dirty="0">
                          <a:effectLst/>
                        </a:rPr>
                        <a:t>Türkan ÜÇOK ERKEK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04387362"/>
                  </a:ext>
                </a:extLst>
              </a:tr>
              <a:tr h="508714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u="none" strike="noStrike" dirty="0">
                          <a:effectLst/>
                        </a:rPr>
                        <a:t>D8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u="none" strike="noStrike" dirty="0">
                          <a:effectLst/>
                        </a:rPr>
                        <a:t>Gökhan GÜRLEK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u="none" strike="noStrike" dirty="0">
                          <a:effectLst/>
                        </a:rPr>
                        <a:t>İç içe iki boru ısı değiştirici /Gövde &amp; boru tipi ısı değiştirici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u="none" strike="noStrike" dirty="0">
                          <a:effectLst/>
                        </a:rPr>
                        <a:t>Türkan ÜÇOK ERKEK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537905545"/>
                  </a:ext>
                </a:extLst>
              </a:tr>
              <a:tr h="508714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u="none" strike="noStrike">
                          <a:effectLst/>
                        </a:rPr>
                        <a:t>D9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u="none" strike="noStrike">
                          <a:effectLst/>
                        </a:rPr>
                        <a:t>Aydoğan ÖZDAMAR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u="none" strike="noStrike" dirty="0">
                          <a:effectLst/>
                        </a:rPr>
                        <a:t>Basınç kalibrasyonu/Sıcaklık Kalibrasyonu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u="none" strike="noStrike" dirty="0">
                          <a:effectLst/>
                        </a:rPr>
                        <a:t>Dilara KOÇAK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96837490"/>
                  </a:ext>
                </a:extLst>
              </a:tr>
              <a:tr h="258526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u="none" strike="noStrike">
                          <a:effectLst/>
                        </a:rPr>
                        <a:t>D10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u="none" strike="noStrike">
                          <a:effectLst/>
                        </a:rPr>
                        <a:t>Saadet YAPAR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u="none" strike="noStrike">
                          <a:effectLst/>
                        </a:rPr>
                        <a:t>Plakalı Isı Değiştirici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u="none" strike="noStrike" dirty="0">
                          <a:effectLst/>
                        </a:rPr>
                        <a:t>Gülen TEKİN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394751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2164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DENEY TAKVİMİ</a:t>
            </a:r>
            <a:endParaRPr lang="tr-T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674" y="1772797"/>
            <a:ext cx="11582400" cy="3400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788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KURALLAR</a:t>
            </a:r>
            <a:endParaRPr lang="tr-TR" dirty="0"/>
          </a:p>
        </p:txBody>
      </p:sp>
      <p:sp>
        <p:nvSpPr>
          <p:cNvPr id="5" name="Rectangle 4"/>
          <p:cNvSpPr/>
          <p:nvPr/>
        </p:nvSpPr>
        <p:spPr>
          <a:xfrm>
            <a:off x="838200" y="1690688"/>
            <a:ext cx="11002818" cy="4604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z="2000" dirty="0"/>
              <a:t>Kimya Mühendisliği ile ortak bir çalışma yürütülecektir. 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z="2000" dirty="0"/>
              <a:t>Deneyler 3. Hafta başlayacaktır.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z="2000" dirty="0"/>
              <a:t>Deneyler Teams üzerinden videolar ve materyaller yardımıyla senkron olarak anlatılacaktır. Her bir deney sorumlusu öğretim üyesi Teams ekip kodu paylaşacaktır. 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z="2000" dirty="0"/>
              <a:t>Kimya Mühendisliği ile yapılacak ortak 3 deney vardır. İkisi Makine Mühendisliği, biri ise Kimya Mühendisliği deneyidir. Makine Mühendisliği öğrencileri ayrıca 7 deneyden daha sorumludur. Ortak deneyler hem pazartesi hem perşembe günleri yapılacaktır</a:t>
            </a:r>
            <a:r>
              <a:rPr lang="tr-TR" sz="2000" dirty="0" smtClean="0"/>
              <a:t>. Diğer deneyler Perşembe günleri olacaktır.</a:t>
            </a:r>
            <a:endParaRPr lang="tr-TR" sz="2000" dirty="0"/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z="2000" dirty="0"/>
              <a:t>Dersin raporu belirlenen rapor formatında her deneyden sonra grup raporu olarak hazırlanacaktır.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z="2000" dirty="0"/>
              <a:t>Notlandırma, raporların ortalaması alınarak verilecektir. 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z="2000" dirty="0"/>
              <a:t>2 adet deneye girmeyen öğrenci devamsızlıktan kalmış sayılacaktır. Gelecek yıl deneylerden sorumludur.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z="2000" dirty="0"/>
              <a:t>Rapor formatı, deney föyleri ve gruplar Web sayfamızdan duyurulacaktır. </a:t>
            </a: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961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DENEY GRUPLARI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18 adet grup oluşturulacaktır. </a:t>
            </a:r>
          </a:p>
          <a:p>
            <a:pPr algn="just"/>
            <a:r>
              <a:rPr lang="tr-TR" dirty="0" smtClean="0"/>
              <a:t>Gruplar en az 4 en fazla 6 kişi olabilir. </a:t>
            </a:r>
          </a:p>
          <a:p>
            <a:pPr algn="just"/>
            <a:r>
              <a:rPr lang="tr-TR" dirty="0" smtClean="0"/>
              <a:t>Kendi aranızda grup oluşturduktan sonra Araş. Gör. Dilara KOÇAK’a </a:t>
            </a:r>
          </a:p>
          <a:p>
            <a:pPr marL="0" indent="0" algn="just">
              <a:buNone/>
            </a:pPr>
            <a:r>
              <a:rPr lang="tr-TR" dirty="0" smtClean="0"/>
              <a:t>(</a:t>
            </a:r>
            <a:r>
              <a:rPr lang="tr-TR" dirty="0" smtClean="0">
                <a:hlinkClick r:id="rId2"/>
              </a:rPr>
              <a:t>ddilara.demir@gmail.com</a:t>
            </a:r>
            <a:r>
              <a:rPr lang="tr-TR" dirty="0" smtClean="0"/>
              <a:t>) mail atınız. Grup üyeleri Web sitesinde yayınlanacaktır, kontrol ediniz.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31178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RAROR TESLİMİ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de-DE" sz="2400" dirty="0"/>
              <a:t>Raporlar, deneyin yapıldığı günden bir hafta sonra aynı </a:t>
            </a:r>
            <a:r>
              <a:rPr lang="de-DE" sz="2400" dirty="0" smtClean="0"/>
              <a:t>gün</a:t>
            </a:r>
            <a:r>
              <a:rPr lang="tr-TR" sz="2400" dirty="0" smtClean="0"/>
              <a:t> 15:00’e kadar</a:t>
            </a:r>
            <a:r>
              <a:rPr lang="tr-TR" sz="2400" dirty="0"/>
              <a:t>, Teams’te ödevler kısmına yüklenecektir.</a:t>
            </a:r>
          </a:p>
          <a:p>
            <a:pPr algn="just"/>
            <a:r>
              <a:rPr lang="tr-TR" sz="2400" dirty="0"/>
              <a:t>Deney raporu 1 gün geç teslim edilirse raporunuz 90 puan üzerinden değerlendirilir. </a:t>
            </a:r>
          </a:p>
          <a:p>
            <a:pPr algn="just"/>
            <a:r>
              <a:rPr lang="tr-TR" sz="2400" dirty="0"/>
              <a:t>Sistem, bir günden sonra kapanacaktır. Bu durumda rapor notu sıfır olur.</a:t>
            </a:r>
          </a:p>
          <a:p>
            <a:pPr algn="just"/>
            <a:r>
              <a:rPr lang="tr-TR" sz="2400" dirty="0"/>
              <a:t>Kimya Mühendisliği ile ortak yapılan deneylerin raporları hem Türkçe hem İngilizce olarak hazırlanacaktır.</a:t>
            </a:r>
          </a:p>
          <a:p>
            <a:pPr algn="just"/>
            <a:r>
              <a:rPr lang="tr-TR" sz="2400" dirty="0" smtClean="0"/>
              <a:t>Rapor formatı paylaşılacaktır. 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991870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127" y="2766580"/>
            <a:ext cx="10515600" cy="1325563"/>
          </a:xfrm>
        </p:spPr>
        <p:txBody>
          <a:bodyPr/>
          <a:lstStyle/>
          <a:p>
            <a:pPr algn="ctr"/>
            <a:r>
              <a:rPr lang="tr-TR" dirty="0" smtClean="0"/>
              <a:t>SORULAR?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27016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</TotalTime>
  <Words>352</Words>
  <Application>Microsoft Office PowerPoint</Application>
  <PresentationFormat>Widescreen</PresentationFormat>
  <Paragraphs>70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Times New Roman</vt:lpstr>
      <vt:lpstr>Office Theme</vt:lpstr>
      <vt:lpstr>Makina Laboratuvarı </vt:lpstr>
      <vt:lpstr>DENEYLER</vt:lpstr>
      <vt:lpstr>DENEY TAKVİMİ</vt:lpstr>
      <vt:lpstr>KURALLAR</vt:lpstr>
      <vt:lpstr>DENEY GRUPLARI</vt:lpstr>
      <vt:lpstr>RAROR TESLİMİ</vt:lpstr>
      <vt:lpstr>SORULAR?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Makina Laboratuvarı </dc:title>
  <dc:creator>ASUS</dc:creator>
  <cp:lastModifiedBy>ASUS</cp:lastModifiedBy>
  <cp:revision>10</cp:revision>
  <dcterms:created xsi:type="dcterms:W3CDTF">2021-03-17T09:17:10Z</dcterms:created>
  <dcterms:modified xsi:type="dcterms:W3CDTF">2021-04-05T07:54:18Z</dcterms:modified>
</cp:coreProperties>
</file>